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66" r:id="rId4"/>
    <p:sldId id="272" r:id="rId5"/>
    <p:sldId id="271" r:id="rId6"/>
    <p:sldId id="267" r:id="rId7"/>
    <p:sldId id="268" r:id="rId8"/>
    <p:sldId id="273" r:id="rId9"/>
    <p:sldId id="274" r:id="rId10"/>
    <p:sldId id="275" r:id="rId11"/>
    <p:sldId id="258" r:id="rId12"/>
    <p:sldId id="269" r:id="rId13"/>
    <p:sldId id="276" r:id="rId14"/>
    <p:sldId id="278" r:id="rId15"/>
    <p:sldId id="277" r:id="rId16"/>
    <p:sldId id="279" r:id="rId17"/>
    <p:sldId id="280" r:id="rId18"/>
    <p:sldId id="281" r:id="rId19"/>
    <p:sldId id="282" r:id="rId20"/>
    <p:sldId id="262" r:id="rId21"/>
    <p:sldId id="283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660"/>
  </p:normalViewPr>
  <p:slideViewPr>
    <p:cSldViewPr>
      <p:cViewPr varScale="1">
        <p:scale>
          <a:sx n="88" d="100"/>
          <a:sy n="88" d="100"/>
        </p:scale>
        <p:origin x="-11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89A4A-E5E1-4CC8-94E3-BF3773B39A8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0C65F-FD97-48BF-A66D-56118C92EB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5B13B-AB11-4E77-BAA8-F3086792A4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pbs.twimg.com/media/DkK_Rj5X0AAEPVt.png:lar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6286544" cy="485778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7215206" cy="35719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714356"/>
            <a:ext cx="29225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МКОУ «КСОШ №2»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3260" y="5857892"/>
            <a:ext cx="58307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Выполнила: </a:t>
            </a:r>
            <a:r>
              <a:rPr lang="ru-RU" sz="20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Бушина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А., учащаяся 7 класса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Руководитель: Никитина Ю.Ю.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1500174"/>
            <a:ext cx="8429684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Спорт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против вредных привычек.</a:t>
            </a: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pptcloud3.ams3.digitaloceanspaces.com/slides/pics/001/439/924/original/Slide14.jpg?14802782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Правильное питание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4757742" cy="439579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Если хочешь  вырастить сильным , здоровым , умным и красивым , нужно есть полезны.</a:t>
            </a:r>
          </a:p>
          <a:p>
            <a:r>
              <a:rPr lang="ru-RU" dirty="0" smtClean="0"/>
              <a:t>Полезно есть разные продукты такие продукты как</a:t>
            </a:r>
            <a:r>
              <a:rPr lang="en-US" dirty="0" smtClean="0"/>
              <a:t>:</a:t>
            </a:r>
            <a:r>
              <a:rPr lang="ru-RU" dirty="0" smtClean="0"/>
              <a:t> овощи и фрукты , мясо и рыбу .</a:t>
            </a:r>
          </a:p>
          <a:p>
            <a:r>
              <a:rPr lang="ru-RU" sz="1800" dirty="0" smtClean="0"/>
              <a:t>П</a:t>
            </a:r>
            <a:r>
              <a:rPr lang="ru-RU" sz="2800" dirty="0" smtClean="0"/>
              <a:t>еред едой надо мыть</a:t>
            </a:r>
            <a:r>
              <a:rPr lang="ru-RU" sz="1800" dirty="0" smtClean="0"/>
              <a:t>  </a:t>
            </a:r>
            <a:r>
              <a:rPr lang="ru-RU" sz="2800" dirty="0" smtClean="0"/>
              <a:t>руки  с мылом . Не забывайте вымыть ягоды , фрукты и овощи  перед тем , как их съесть.</a:t>
            </a:r>
          </a:p>
          <a:p>
            <a:r>
              <a:rPr lang="ru-RU" sz="2800" dirty="0" smtClean="0"/>
              <a:t>Полезно есть на завтрак каши .</a:t>
            </a:r>
            <a:endParaRPr lang="ru-RU" sz="2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Здоровое пита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00240"/>
            <a:ext cx="3570610" cy="3716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4972056" cy="2636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4" name="Picture 6" descr="https://pickimage.ru/wp-content/uploads/images/detskie/addiction/vrednieprivichk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89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pptcloud3.ams3.digitaloceanspaces.com/slides/pics/001/439/949/original/Slide39.jpg?14802782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0" y="0"/>
            <a:ext cx="9239250" cy="692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 играет важную роль для здоровья человека.</a:t>
            </a:r>
            <a:endParaRPr lang="ru-RU" dirty="0"/>
          </a:p>
        </p:txBody>
      </p:sp>
      <p:pic>
        <p:nvPicPr>
          <p:cNvPr id="4" name="Picture 2" descr="Blue Swirl Background клипарты - ClipartLog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5405041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941796"/>
          </a:xfrm>
        </p:spPr>
        <p:txBody>
          <a:bodyPr>
            <a:normAutofit fontScale="90000"/>
          </a:bodyPr>
          <a:lstStyle/>
          <a:p>
            <a:r>
              <a:rPr lang="ru-RU" sz="3400" dirty="0" smtClean="0"/>
              <a:t>УКРЕПЛЕНИЕ ОПОРНО-ДВИГАТЕЛЬНОГО АППАРАТА</a:t>
            </a:r>
            <a:endParaRPr lang="ru-RU" sz="3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5399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Увеличивается объём и силовые показатели мускулов, кости скелета становятся более устойчивыми к нагрузкам. </a:t>
            </a:r>
          </a:p>
        </p:txBody>
      </p:sp>
      <p:pic>
        <p:nvPicPr>
          <p:cNvPr id="16386" name="Picture 2" descr="Лечение опорно двигательного аппарата в санатории анап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3337571" cy="3240360"/>
          </a:xfrm>
          <a:prstGeom prst="rect">
            <a:avLst/>
          </a:prstGeom>
          <a:noFill/>
        </p:spPr>
      </p:pic>
      <p:pic>
        <p:nvPicPr>
          <p:cNvPr id="16388" name="Picture 4" descr="Семинар: &quot;Соматика. . Снятие психофизического напряжения. . Умные мышцы&quot;. . Самопознание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473" y="2636912"/>
            <a:ext cx="4741007" cy="324726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470898"/>
          </a:xfrm>
        </p:spPr>
        <p:txBody>
          <a:bodyPr>
            <a:normAutofit fontScale="90000"/>
          </a:bodyPr>
          <a:lstStyle/>
          <a:p>
            <a:r>
              <a:rPr lang="ru-RU" sz="3400" dirty="0" smtClean="0"/>
              <a:t>УКРЕПЛЕНИЕ И РАЗВИТИЕ НЕРВНОЙ СИСТЕМЫ</a:t>
            </a:r>
            <a:endParaRPr lang="ru-RU" sz="3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83099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Организм обретает способность приспосабливаться к более сложным нагрузкам и совершать упражнения более эффективным и экономным образом для достижения нужных результатов.</a:t>
            </a:r>
            <a:endParaRPr lang="ru-RU" sz="2000" dirty="0"/>
          </a:p>
        </p:txBody>
      </p:sp>
      <p:pic>
        <p:nvPicPr>
          <p:cNvPr id="11266" name="Picture 2" descr="Хотите сохранить талию? . Крутите хула-хуп! . Меню для в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4671361" cy="3106455"/>
          </a:xfrm>
          <a:prstGeom prst="rect">
            <a:avLst/>
          </a:prstGeom>
          <a:noFill/>
        </p:spPr>
      </p:pic>
      <p:pic>
        <p:nvPicPr>
          <p:cNvPr id="11268" name="Picture 4" descr="Victoria’s Secret пропагандирует занятия спортом Wildberries Style Magaz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19" y="2420887"/>
            <a:ext cx="3096095" cy="309609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470898"/>
          </a:xfrm>
        </p:spPr>
        <p:txBody>
          <a:bodyPr>
            <a:normAutofit fontScale="90000"/>
          </a:bodyPr>
          <a:lstStyle/>
          <a:p>
            <a:r>
              <a:rPr lang="ru-RU" sz="3400" dirty="0" smtClean="0"/>
              <a:t>УЛУЧШЕНИЕ РАБОТЫ СЕРДЦА И СОСУДОВ</a:t>
            </a:r>
            <a:endParaRPr lang="ru-RU" sz="3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89255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Влияние спорта на организм человека делает сердце и сосуды более выносливыми. </a:t>
            </a:r>
          </a:p>
          <a:p>
            <a:r>
              <a:rPr lang="ru-RU" sz="2000" dirty="0" smtClean="0"/>
              <a:t>Тренировки заставляют все органы работать в интенсивном режиме.</a:t>
            </a:r>
            <a:endParaRPr lang="ru-RU" sz="2000" dirty="0"/>
          </a:p>
        </p:txBody>
      </p:sp>
      <p:pic>
        <p:nvPicPr>
          <p:cNvPr id="9220" name="Picture 4" descr="Системы молниезащитные активные Казахстан: цены, отзывы, фото, характеристики. . Где купить Системы молниезащитные активные в 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3"/>
            <a:ext cx="3240360" cy="3315938"/>
          </a:xfrm>
          <a:prstGeom prst="rect">
            <a:avLst/>
          </a:prstGeom>
          <a:noFill/>
        </p:spPr>
      </p:pic>
      <p:pic>
        <p:nvPicPr>
          <p:cNvPr id="9222" name="Picture 6" descr="Кардиолог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248472" cy="331869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470898"/>
          </a:xfrm>
        </p:spPr>
        <p:txBody>
          <a:bodyPr>
            <a:normAutofit fontScale="90000"/>
          </a:bodyPr>
          <a:lstStyle/>
          <a:p>
            <a:r>
              <a:rPr lang="ru-RU" sz="3400" dirty="0" smtClean="0"/>
              <a:t>УЛУЧШЕНИЕ РАБОТЫ ОРГАНОВ ДЫХАНИЯ</a:t>
            </a:r>
            <a:endParaRPr lang="ru-RU" sz="3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83099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При физических нагрузках ввиду увеличения потребности тканей и органов в кислороде, дыхание становится более глубоким и интенсивным. </a:t>
            </a:r>
            <a:endParaRPr lang="ru-RU" sz="2000" dirty="0"/>
          </a:p>
        </p:txBody>
      </p:sp>
      <p:pic>
        <p:nvPicPr>
          <p:cNvPr id="6146" name="Picture 2" descr="Respiratory System Stock Photos, Pictures, Royalty Free Respiratory System Images And Stock Phot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2016224" cy="2660149"/>
          </a:xfrm>
          <a:prstGeom prst="rect">
            <a:avLst/>
          </a:prstGeom>
          <a:noFill/>
        </p:spPr>
      </p:pic>
      <p:pic>
        <p:nvPicPr>
          <p:cNvPr id="6148" name="Picture 4" descr="Боли в легких. . Лечение и профилактика заболеваний в санатории Волжанка. . Отзывы об услугах санатория от отдыхающих - Санато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776" y="2636912"/>
            <a:ext cx="2819360" cy="2664296"/>
          </a:xfrm>
          <a:prstGeom prst="rect">
            <a:avLst/>
          </a:prstGeom>
          <a:noFill/>
        </p:spPr>
      </p:pic>
      <p:pic>
        <p:nvPicPr>
          <p:cNvPr id="6150" name="Picture 6" descr="Human Respiratory System Stock Photos Images, Royalty Free H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636912"/>
            <a:ext cx="2905691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941796"/>
          </a:xfrm>
        </p:spPr>
        <p:txBody>
          <a:bodyPr>
            <a:normAutofit fontScale="90000"/>
          </a:bodyPr>
          <a:lstStyle/>
          <a:p>
            <a:r>
              <a:rPr lang="ru-RU" sz="3400" dirty="0" smtClean="0"/>
              <a:t>ПОВЫШЕНИЕ ИММУНИТЕТА </a:t>
            </a:r>
            <a:br>
              <a:rPr lang="ru-RU" sz="3400" dirty="0" smtClean="0"/>
            </a:br>
            <a:r>
              <a:rPr lang="ru-RU" sz="3400" dirty="0" smtClean="0"/>
              <a:t>И УЛУЧШЕНИЕ СОСТАВА КРОВИ</a:t>
            </a:r>
            <a:endParaRPr lang="ru-RU" sz="3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5399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У регулярно тренирующихся людей количество эритроцитов увеличивает с 5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в одном кубическом мм до 6 млн.</a:t>
            </a:r>
            <a:endParaRPr lang="ru-RU" sz="2000" dirty="0"/>
          </a:p>
        </p:txBody>
      </p:sp>
      <p:pic>
        <p:nvPicPr>
          <p:cNvPr id="4098" name="Picture 2" descr="Как повысить иммунитет? . Искусство жить счастли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4603789" cy="3456384"/>
          </a:xfrm>
          <a:prstGeom prst="rect">
            <a:avLst/>
          </a:prstGeom>
          <a:noFill/>
        </p:spPr>
      </p:pic>
      <p:pic>
        <p:nvPicPr>
          <p:cNvPr id="4100" name="Picture 4" descr="Red blood cells - Stock Photo chaoss #37389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51270" y="2849730"/>
            <a:ext cx="3433185" cy="2287469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делает спорт?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000372"/>
            <a:ext cx="4429156" cy="30718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Спорт развивает тело и дух атлета .В</a:t>
            </a:r>
            <a:r>
              <a:rPr lang="ru-RU" dirty="0" smtClean="0"/>
              <a:t> </a:t>
            </a:r>
            <a:r>
              <a:rPr lang="ru-RU" dirty="0" smtClean="0"/>
              <a:t>зависимости от вида спорта , вы можете развивать как отдельные  физические качества ( силу , выносливость , скорость и </a:t>
            </a:r>
            <a:r>
              <a:rPr lang="ru-RU" dirty="0" err="1" smtClean="0"/>
              <a:t>т.д</a:t>
            </a:r>
            <a:r>
              <a:rPr lang="ru-RU" dirty="0" smtClean="0"/>
              <a:t>). Так и целый комплекс способностей . Занятие спортом улучшат ваш внешний вид . Так же нужно правильно питаться !</a:t>
            </a:r>
            <a:endParaRPr lang="ru-RU" dirty="0"/>
          </a:p>
        </p:txBody>
      </p:sp>
      <p:pic>
        <p:nvPicPr>
          <p:cNvPr id="6" name="Рисунок 5" descr="Растровые картинки для детей Зимние забавы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898195" cy="4388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11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любимый вид спорта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900486" cy="43891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Мой любимый вид </a:t>
            </a:r>
            <a:r>
              <a:rPr lang="ru-RU" dirty="0" smtClean="0"/>
              <a:t>спорта волейбол . По своей распространённости эта игра занимает ведущие положение на мировой спортивной арене . Игра в волейбол стала не только чисто спортивной , но и  происходит развитие волейбола как игры ради отдыха, игра в волейбол стала средством организаций досуга . </a:t>
            </a:r>
          </a:p>
        </p:txBody>
      </p:sp>
      <p:pic>
        <p:nvPicPr>
          <p:cNvPr id="4" name="Рисунок 3" descr="https://avatars.mds.yandex.net/get-pdb/911433/1f3cdfc5-01ff-4c0c-b14f-942444a3ece3/ori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5992"/>
            <a:ext cx="4191706" cy="32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470898"/>
          </a:xfrm>
        </p:spPr>
        <p:txBody>
          <a:bodyPr>
            <a:normAutofit fontScale="90000"/>
          </a:bodyPr>
          <a:lstStyle/>
          <a:p>
            <a:r>
              <a:rPr lang="ru-RU" sz="3400" dirty="0" smtClean="0"/>
              <a:t>ИЗМЕНЕНИЕ ОТНОШЕНИЯ К ЖИЗНИ</a:t>
            </a:r>
            <a:endParaRPr lang="ru-RU" sz="3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83099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Физически активные люди более жизнерадостны, менее подвержены резким сменам настроения, раздражительности, депрессиям и неврозам.</a:t>
            </a:r>
            <a:endParaRPr lang="ru-RU" sz="2000" dirty="0"/>
          </a:p>
        </p:txBody>
      </p:sp>
      <p:pic>
        <p:nvPicPr>
          <p:cNvPr id="7" name="Picture 6" descr="Клипарты: Фото девочек на прозрачном фоне - скачать растровый клипарт, фотоклипарт (png) на прозрачном фоне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132856"/>
            <a:ext cx="2190750" cy="3924301"/>
          </a:xfrm>
          <a:prstGeom prst="rect">
            <a:avLst/>
          </a:prstGeom>
          <a:noFill/>
        </p:spPr>
      </p:pic>
      <p:pic>
        <p:nvPicPr>
          <p:cNvPr id="1026" name="Picture 2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2705100" cy="3333750"/>
          </a:xfrm>
          <a:prstGeom prst="rect">
            <a:avLst/>
          </a:prstGeom>
          <a:noFill/>
        </p:spPr>
      </p:pic>
      <p:pic>
        <p:nvPicPr>
          <p:cNvPr id="1030" name="Picture 6" descr="Люди на белом фоне (часть 8) - высококачественный клипарт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41817"/>
            <a:ext cx="3312368" cy="481618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1536" y="642918"/>
            <a:ext cx="9072626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85" r="8163" b="10008"/>
          <a:stretch>
            <a:fillRect/>
          </a:stretch>
        </p:blipFill>
        <p:spPr bwMode="auto">
          <a:xfrm>
            <a:off x="2857488" y="1643050"/>
            <a:ext cx="3008651" cy="496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28"/>
          <a:stretch>
            <a:fillRect/>
          </a:stretch>
        </p:blipFill>
        <p:spPr bwMode="auto">
          <a:xfrm>
            <a:off x="285720" y="1785926"/>
            <a:ext cx="2928926" cy="457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85852" y="1285860"/>
            <a:ext cx="8072431" cy="521493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«Привычка принуждает нас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ко многим глупостям;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самая большая глупость –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стать ее рабом»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</a:t>
            </a: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Наполеон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pickimage.ru/wp-content/uploads/images/detskie/addiction/vrednieprivichk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" y="-1"/>
            <a:ext cx="9144047" cy="6858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Ведь это - не мода!</a:t>
            </a:r>
            <a:endParaRPr lang="ru-RU" dirty="0"/>
          </a:p>
        </p:txBody>
      </p:sp>
      <p:pic>
        <p:nvPicPr>
          <p:cNvPr id="4" name="Рисунок 3" descr="Результаты поиска по запросу &quot;презентация на обж вредные привычки и как от них нужно избавиться&quot; в Яндекс.Картинках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3116"/>
            <a:ext cx="443160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686172" cy="4389120"/>
          </a:xfrm>
        </p:spPr>
        <p:txBody>
          <a:bodyPr/>
          <a:lstStyle/>
          <a:p>
            <a:r>
              <a:rPr lang="ru-RU" dirty="0" smtClean="0"/>
              <a:t>Многие подростки 13-18 начинают думать что курить и пить алкоголь это </a:t>
            </a:r>
            <a:r>
              <a:rPr lang="ru-RU" dirty="0" smtClean="0"/>
              <a:t>м</a:t>
            </a:r>
            <a:r>
              <a:rPr lang="ru-RU" dirty="0" smtClean="0"/>
              <a:t>одно и круто , но это не так . Мне кажется что это не правильно. И лучше за ЗОЖ!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Вред курен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Вред курения, кальяна, насвая и электронной сигареты - onli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Сегодня много людей в мире привязалось к такой проблеме как курение сигарет. Я помогу и расскажу вам, как избавиться от этой опасной зависимости за несколько минут, и так, погнали!&#10;Тебе грустно, ты покурил. Тебе весело, ты покурил. Тебе скучно, ты покушал, а потом покурил, не имеет значение что ты делаешь, ты всегда куришь. Сигареты занимают центральную позицию в жизни любого курильщика.&#10;Когда 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4286280" cy="247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pptcloud3.ams3.digitaloceanspaces.com/slides/pics/001/439/915/original/Slide5.jpg?1480278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pptcloud3.ams3.digitaloceanspaces.com/slides/pics/001/439/917/original/Slide7.jpg?1480278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385</Words>
  <PresentationFormat>Экран (4:3)</PresentationFormat>
  <Paragraphs>67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Что делает спорт?</vt:lpstr>
      <vt:lpstr>Слайд 3</vt:lpstr>
      <vt:lpstr>Слайд 4</vt:lpstr>
      <vt:lpstr>Ведь это - не мода!</vt:lpstr>
      <vt:lpstr>Слайд 6</vt:lpstr>
      <vt:lpstr>.</vt:lpstr>
      <vt:lpstr>Слайд 8</vt:lpstr>
      <vt:lpstr>Слайд 9</vt:lpstr>
      <vt:lpstr>Слайд 10</vt:lpstr>
      <vt:lpstr>Правильное питание !</vt:lpstr>
      <vt:lpstr>.</vt:lpstr>
      <vt:lpstr>Слайд 13</vt:lpstr>
      <vt:lpstr>Спорт играет важную роль для здоровья человека.</vt:lpstr>
      <vt:lpstr>УКРЕПЛЕНИЕ ОПОРНО-ДВИГАТЕЛЬНОГО АППАРАТА</vt:lpstr>
      <vt:lpstr>УКРЕПЛЕНИЕ И РАЗВИТИЕ НЕРВНОЙ СИСТЕМЫ</vt:lpstr>
      <vt:lpstr>УЛУЧШЕНИЕ РАБОТЫ СЕРДЦА И СОСУДОВ</vt:lpstr>
      <vt:lpstr>УЛУЧШЕНИЕ РАБОТЫ ОРГАНОВ ДЫХАНИЯ</vt:lpstr>
      <vt:lpstr>ПОВЫШЕНИЕ ИММУНИТЕТА  И УЛУЧШЕНИЕ СОСТАВА КРОВИ</vt:lpstr>
      <vt:lpstr>Мой любимый вид спорта .</vt:lpstr>
      <vt:lpstr>ИЗМЕНЕНИЕ ОТНОШЕНИЯ К ЖИЗНИ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ГЛАВНОЕ СПОРТ</dc:title>
  <dc:creator>Admin</dc:creator>
  <cp:lastModifiedBy>Admin</cp:lastModifiedBy>
  <cp:revision>23</cp:revision>
  <dcterms:created xsi:type="dcterms:W3CDTF">2019-11-29T09:58:20Z</dcterms:created>
  <dcterms:modified xsi:type="dcterms:W3CDTF">2019-11-29T13:50:34Z</dcterms:modified>
</cp:coreProperties>
</file>